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9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95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09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31263"/>
            <a:ext cx="303847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44" tIns="46822" rIns="93644" bIns="46822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fld id="{EABCCABB-E90A-4135-B659-0F7E874398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0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19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0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41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9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086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6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01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36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57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551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92" name="Group 668"/>
          <p:cNvGraphicFramePr>
            <a:graphicFrameLocks noGrp="1"/>
          </p:cNvGraphicFramePr>
          <p:nvPr userDrawn="1"/>
        </p:nvGraphicFramePr>
        <p:xfrm>
          <a:off x="152400" y="152400"/>
          <a:ext cx="8839200" cy="64008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/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3" name="Group 639"/>
          <p:cNvGraphicFramePr>
            <a:graphicFrameLocks noGrp="1"/>
          </p:cNvGraphicFramePr>
          <p:nvPr userDrawn="1"/>
        </p:nvGraphicFramePr>
        <p:xfrm>
          <a:off x="152400" y="38227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2362200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0   1   2   3   4   5   6   7   8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0    1    2    3    4    5    6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0     1     2     3     4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0         1        2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60972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One night King Tariq couldn’t sleep, so he went downstairs into the Royal kitchen, where he found a bowl full of mangoes.  Being hungry, he took one-sixth of the mangoes.  Later that same night, Queen Kamy was hungry and couldn’t sleep.  She, too, found the mangoes and took one-fifth of what the King had left.  Still later, Prince Elijah awoke, went to the kitchen, and ate one-fourth of the remaining mangoes.  Even later, his brother, Prince Shyam, ate one-third of what was left.  Finally, Princess Emma ate one-half of what was left, leaving only three mangoes for the servants.  How many mangoes were originally in the bowl?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378200" y="1651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Acc – 11B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11447</TotalTime>
  <Words>132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108</cp:revision>
  <cp:lastPrinted>2001-04-26T02:59:36Z</cp:lastPrinted>
  <dcterms:created xsi:type="dcterms:W3CDTF">2000-09-03T02:04:07Z</dcterms:created>
  <dcterms:modified xsi:type="dcterms:W3CDTF">2014-05-03T20:50:56Z</dcterms:modified>
</cp:coreProperties>
</file>